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68" r:id="rId4"/>
    <p:sldId id="266" r:id="rId5"/>
    <p:sldId id="259" r:id="rId6"/>
    <p:sldId id="261" r:id="rId7"/>
    <p:sldId id="263" r:id="rId8"/>
    <p:sldId id="258" r:id="rId9"/>
    <p:sldId id="267" r:id="rId10"/>
    <p:sldId id="264" r:id="rId11"/>
    <p:sldId id="265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775" autoAdjust="0"/>
  </p:normalViewPr>
  <p:slideViewPr>
    <p:cSldViewPr>
      <p:cViewPr varScale="1">
        <p:scale>
          <a:sx n="89" d="100"/>
          <a:sy n="89" d="100"/>
        </p:scale>
        <p:origin x="-120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D4FCAE-FF4F-4C8C-9FB8-DFD9A2034F72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F2C150-4EC6-4A1A-96C4-52DAC3822FA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Machine </a:t>
            </a:r>
            <a:r>
              <a:rPr lang="en-US" dirty="0" smtClean="0"/>
              <a:t>Learning in Football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Andrew Finley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Weka</a:t>
            </a:r>
            <a:r>
              <a:rPr lang="en-US" dirty="0" smtClean="0"/>
              <a:t> Data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Weka</a:t>
            </a:r>
            <a:r>
              <a:rPr lang="en-US" dirty="0" smtClean="0"/>
              <a:t> is a machine learning algorithm database built in Java.  </a:t>
            </a:r>
          </a:p>
          <a:p>
            <a:r>
              <a:rPr lang="en-US" dirty="0" smtClean="0"/>
              <a:t>Only accepts .</a:t>
            </a:r>
            <a:r>
              <a:rPr lang="en-US" dirty="0" err="1" smtClean="0"/>
              <a:t>csv</a:t>
            </a:r>
            <a:r>
              <a:rPr lang="en-US" dirty="0" smtClean="0"/>
              <a:t> files in particular format.</a:t>
            </a:r>
          </a:p>
          <a:p>
            <a:r>
              <a:rPr lang="en-US" dirty="0" smtClean="0"/>
              <a:t>Preprocessing:</a:t>
            </a:r>
          </a:p>
          <a:p>
            <a:pPr lvl="1"/>
            <a:r>
              <a:rPr lang="en-US" dirty="0" smtClean="0"/>
              <a:t>Apply filters to fix missing stats</a:t>
            </a:r>
          </a:p>
          <a:p>
            <a:pPr lvl="1"/>
            <a:r>
              <a:rPr lang="en-US" dirty="0" smtClean="0"/>
              <a:t>Remove all NFL data except statistic being predicted</a:t>
            </a:r>
          </a:p>
          <a:p>
            <a:pPr lvl="1"/>
            <a:r>
              <a:rPr lang="en-US" dirty="0" smtClean="0"/>
              <a:t>Classify the desired statistic:  if numeric separate into ranges,  if nominal separate by values.</a:t>
            </a:r>
          </a:p>
          <a:p>
            <a:pPr lvl="1"/>
            <a:r>
              <a:rPr lang="en-US" dirty="0" smtClean="0"/>
              <a:t>Specify attributes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 is constructed from specified attributes.</a:t>
            </a:r>
          </a:p>
          <a:p>
            <a:r>
              <a:rPr lang="en-US" dirty="0" err="1" smtClean="0"/>
              <a:t>Weka</a:t>
            </a:r>
            <a:r>
              <a:rPr lang="en-US" dirty="0" smtClean="0"/>
              <a:t> converts tree to classification rules.</a:t>
            </a:r>
          </a:p>
          <a:p>
            <a:r>
              <a:rPr lang="en-US" dirty="0" smtClean="0"/>
              <a:t>Accuracy is measured using cross validation.</a:t>
            </a:r>
          </a:p>
          <a:p>
            <a:r>
              <a:rPr lang="en-US" dirty="0" smtClean="0"/>
              <a:t>Cross validation:  Break th</a:t>
            </a:r>
            <a:r>
              <a:rPr lang="en-US" dirty="0" smtClean="0"/>
              <a:t>e training data into a specified number of sets, use each set once as the test data, while the rest is used as training data.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runs with all attributes used failed; created a 1 layer tree mapped to false for predicted statistic.</a:t>
            </a:r>
          </a:p>
          <a:p>
            <a:r>
              <a:rPr lang="en-US" dirty="0" smtClean="0"/>
              <a:t>The accuracy varies greatly with slight changes to attributes used.</a:t>
            </a:r>
          </a:p>
          <a:p>
            <a:r>
              <a:rPr lang="en-US" dirty="0" smtClean="0"/>
              <a:t>Tree size seems to increase as the attributes used decreases.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initial 1 layer tree that was built gave an accuracy of 68%.</a:t>
            </a:r>
          </a:p>
          <a:p>
            <a:r>
              <a:rPr lang="en-US" dirty="0" smtClean="0"/>
              <a:t>This is the worst possible tree, so I should be able to get accuracy better than this.</a:t>
            </a:r>
          </a:p>
          <a:p>
            <a:r>
              <a:rPr lang="en-US" dirty="0" smtClean="0"/>
              <a:t>Attribute selection needs to improve.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attribute selection to optimize accuracy.</a:t>
            </a:r>
          </a:p>
          <a:p>
            <a:r>
              <a:rPr lang="en-US" dirty="0" smtClean="0"/>
              <a:t>(If time) Implement other algorithms to compare accuracy.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4200" y="2362200"/>
            <a:ext cx="2835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+mj-lt"/>
              </a:rPr>
              <a:t>Questions?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it possible to predict a football player’s professional  based on collegiate performance?  That is, is it possible to accurately predict some player’s NFL statistic using only their collegiate statistics?</a:t>
            </a:r>
            <a:endParaRPr lang="en-US" dirty="0" smtClean="0"/>
          </a:p>
          <a:p>
            <a:r>
              <a:rPr lang="en-US" dirty="0" smtClean="0"/>
              <a:t>Why </a:t>
            </a:r>
            <a:r>
              <a:rPr lang="en-US" dirty="0" smtClean="0"/>
              <a:t>– Too many “busts”</a:t>
            </a:r>
            <a:endParaRPr lang="en-US" dirty="0" smtClean="0"/>
          </a:p>
          <a:p>
            <a:r>
              <a:rPr lang="en-US" dirty="0" smtClean="0"/>
              <a:t>How – </a:t>
            </a:r>
          </a:p>
          <a:p>
            <a:pPr lvl="1"/>
            <a:r>
              <a:rPr lang="en-US" dirty="0" smtClean="0"/>
              <a:t>Gather statistics for both NCAA and NFL players</a:t>
            </a:r>
          </a:p>
          <a:p>
            <a:pPr lvl="1"/>
            <a:r>
              <a:rPr lang="en-US" dirty="0" smtClean="0"/>
              <a:t>Use statistics and ML algorithms to train a program</a:t>
            </a:r>
          </a:p>
          <a:p>
            <a:pPr lvl="1"/>
            <a:r>
              <a:rPr lang="en-US" dirty="0" smtClean="0"/>
              <a:t> Use program to predict unseen examples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Related Works</a:t>
            </a:r>
          </a:p>
          <a:p>
            <a:pPr lvl="1"/>
            <a:r>
              <a:rPr lang="en-US" dirty="0" smtClean="0"/>
              <a:t>Alternate </a:t>
            </a:r>
            <a:r>
              <a:rPr lang="en-US" dirty="0" smtClean="0"/>
              <a:t>applications of machine learning in </a:t>
            </a:r>
            <a:r>
              <a:rPr lang="en-US" dirty="0" smtClean="0"/>
              <a:t>sport</a:t>
            </a:r>
          </a:p>
          <a:p>
            <a:r>
              <a:rPr lang="en-US" dirty="0" smtClean="0"/>
              <a:t>My </a:t>
            </a:r>
            <a:r>
              <a:rPr lang="en-US" dirty="0" smtClean="0"/>
              <a:t>Approach </a:t>
            </a:r>
          </a:p>
          <a:p>
            <a:pPr lvl="1"/>
            <a:r>
              <a:rPr lang="en-US" dirty="0" smtClean="0"/>
              <a:t>Machine Learning - Classification</a:t>
            </a:r>
          </a:p>
          <a:p>
            <a:pPr lvl="1"/>
            <a:r>
              <a:rPr lang="en-US" dirty="0" smtClean="0"/>
              <a:t>Decision Tree </a:t>
            </a:r>
            <a:r>
              <a:rPr lang="en-US" dirty="0" smtClean="0"/>
              <a:t>Algorithm</a:t>
            </a:r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Statistics to predict</a:t>
            </a:r>
          </a:p>
          <a:p>
            <a:pPr lvl="1"/>
            <a:r>
              <a:rPr lang="en-US" dirty="0" smtClean="0"/>
              <a:t>Gather and Format </a:t>
            </a:r>
            <a:r>
              <a:rPr lang="en-US" dirty="0" smtClean="0"/>
              <a:t>Statistics</a:t>
            </a:r>
          </a:p>
          <a:p>
            <a:pPr lvl="1"/>
            <a:r>
              <a:rPr lang="en-US" dirty="0" smtClean="0"/>
              <a:t>Insert into </a:t>
            </a:r>
            <a:r>
              <a:rPr lang="en-US" dirty="0" err="1" smtClean="0"/>
              <a:t>Weka</a:t>
            </a:r>
            <a:r>
              <a:rPr lang="en-US" dirty="0" smtClean="0"/>
              <a:t> (ML software)</a:t>
            </a:r>
            <a:endParaRPr lang="en-US" dirty="0" smtClean="0"/>
          </a:p>
          <a:p>
            <a:pPr lvl="1"/>
            <a:r>
              <a:rPr lang="en-US" dirty="0" smtClean="0"/>
              <a:t>Build Decision </a:t>
            </a:r>
            <a:r>
              <a:rPr lang="en-US" dirty="0" smtClean="0"/>
              <a:t>Tree</a:t>
            </a:r>
          </a:p>
          <a:p>
            <a:r>
              <a:rPr lang="en-US" dirty="0" smtClean="0"/>
              <a:t>Results and Analysis</a:t>
            </a:r>
          </a:p>
          <a:p>
            <a:pPr lvl="1"/>
            <a:r>
              <a:rPr lang="en-US" dirty="0" smtClean="0"/>
              <a:t>Cross-validation</a:t>
            </a:r>
          </a:p>
          <a:p>
            <a:pPr lvl="1"/>
            <a:r>
              <a:rPr lang="en-US" dirty="0" smtClean="0"/>
              <a:t>Feature Selection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Mr. NFL/NCAA (Predicts Games) </a:t>
            </a:r>
          </a:p>
          <a:p>
            <a:pPr lvl="1"/>
            <a:r>
              <a:rPr lang="en-US" dirty="0" smtClean="0"/>
              <a:t>Classification using Linear Regression on Team Statistics</a:t>
            </a:r>
          </a:p>
          <a:p>
            <a:r>
              <a:rPr lang="en-US" dirty="0" smtClean="0"/>
              <a:t>FFtoday.com (Predicts Fantasy Football Stats)</a:t>
            </a:r>
          </a:p>
          <a:p>
            <a:pPr lvl="1"/>
            <a:r>
              <a:rPr lang="en-US" dirty="0" smtClean="0"/>
              <a:t>Linear Regression on Fantasy Football Statistics</a:t>
            </a:r>
          </a:p>
          <a:p>
            <a:r>
              <a:rPr lang="en-US" dirty="0" smtClean="0"/>
              <a:t>Draft </a:t>
            </a:r>
            <a:r>
              <a:rPr lang="en-US" dirty="0" err="1" smtClean="0"/>
              <a:t>Tek</a:t>
            </a:r>
            <a:r>
              <a:rPr lang="en-US" dirty="0" smtClean="0"/>
              <a:t> (Predicts NFL Draft)</a:t>
            </a:r>
          </a:p>
          <a:p>
            <a:pPr lvl="1"/>
            <a:r>
              <a:rPr lang="en-US" dirty="0" smtClean="0"/>
              <a:t>Ranks college players and takes a matrix of team needs at every position</a:t>
            </a:r>
          </a:p>
          <a:p>
            <a:r>
              <a:rPr lang="en-US" dirty="0" err="1" smtClean="0"/>
              <a:t>SABRmetrics</a:t>
            </a:r>
            <a:endParaRPr lang="en-US" dirty="0" smtClean="0"/>
          </a:p>
          <a:p>
            <a:pPr lvl="1"/>
            <a:r>
              <a:rPr lang="en-US" dirty="0" smtClean="0"/>
              <a:t>Use statistical analysis to create new baseball statistics</a:t>
            </a:r>
          </a:p>
          <a:p>
            <a:pPr lvl="1"/>
            <a:r>
              <a:rPr lang="en-US" dirty="0" smtClean="0"/>
              <a:t>Example: </a:t>
            </a:r>
          </a:p>
          <a:p>
            <a:pPr lvl="2"/>
            <a:r>
              <a:rPr lang="de-DE" dirty="0" smtClean="0"/>
              <a:t>RUNS = (.41) 1B + (.82) 2B + (1.06) 3B + (1.42) HR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 </a:t>
            </a:r>
            <a:r>
              <a:rPr lang="en-US" dirty="0" smtClean="0"/>
              <a:t>– Supervised Learning (Classification)</a:t>
            </a:r>
          </a:p>
          <a:p>
            <a:pPr lvl="1"/>
            <a:r>
              <a:rPr lang="en-US" dirty="0" smtClean="0"/>
              <a:t>Program is given a set of examples (instances) from which it learns to classify unseen </a:t>
            </a:r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Each instance is a set of attribute values and with a known class</a:t>
            </a:r>
            <a:endParaRPr lang="en-US" dirty="0" smtClean="0"/>
          </a:p>
          <a:p>
            <a:pPr lvl="1"/>
            <a:r>
              <a:rPr lang="en-US" dirty="0" smtClean="0"/>
              <a:t>The goal is to generate </a:t>
            </a:r>
            <a:r>
              <a:rPr lang="en-US" dirty="0" smtClean="0"/>
              <a:t>a set of rules that </a:t>
            </a:r>
            <a:r>
              <a:rPr lang="en-US" dirty="0" smtClean="0"/>
              <a:t>will correctly </a:t>
            </a:r>
            <a:r>
              <a:rPr lang="en-US" dirty="0" smtClean="0"/>
              <a:t>classify new </a:t>
            </a:r>
            <a:r>
              <a:rPr lang="en-US" dirty="0" smtClean="0"/>
              <a:t>examples</a:t>
            </a:r>
            <a:endParaRPr lang="en-US" dirty="0" smtClean="0"/>
          </a:p>
          <a:p>
            <a:pPr lvl="1"/>
            <a:r>
              <a:rPr lang="en-US" dirty="0" smtClean="0"/>
              <a:t>Algorithm:</a:t>
            </a:r>
            <a:endParaRPr lang="en-US" dirty="0" smtClean="0"/>
          </a:p>
          <a:p>
            <a:pPr lvl="2"/>
            <a:r>
              <a:rPr lang="en-US" dirty="0" smtClean="0"/>
              <a:t>Decision </a:t>
            </a:r>
            <a:r>
              <a:rPr lang="en-US" dirty="0" smtClean="0"/>
              <a:t>Tree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9120"/>
          </a:xfrm>
        </p:spPr>
        <p:txBody>
          <a:bodyPr/>
          <a:lstStyle/>
          <a:p>
            <a:r>
              <a:rPr lang="en-US" dirty="0" smtClean="0"/>
              <a:t>Create a graph (tree) from the training data.</a:t>
            </a:r>
          </a:p>
          <a:p>
            <a:r>
              <a:rPr lang="en-US" dirty="0" smtClean="0"/>
              <a:t>The leaves are the classes, and branches are attribute values</a:t>
            </a:r>
          </a:p>
          <a:p>
            <a:r>
              <a:rPr lang="en-US" dirty="0" smtClean="0"/>
              <a:t>Goal is to make the smallest tree possible that covers all instances </a:t>
            </a:r>
          </a:p>
          <a:p>
            <a:r>
              <a:rPr lang="en-US" dirty="0" smtClean="0"/>
              <a:t>Use the tree to make a set of classification rules</a:t>
            </a:r>
          </a:p>
        </p:txBody>
      </p:sp>
      <p:pic>
        <p:nvPicPr>
          <p:cNvPr id="7" name="Picture 6" descr="Decision_tree_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4419600"/>
            <a:ext cx="3060119" cy="21575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 narrowed my predictions down to just Quarterbacks and Running </a:t>
            </a:r>
            <a:r>
              <a:rPr lang="en-US" dirty="0" smtClean="0"/>
              <a:t>backs </a:t>
            </a:r>
            <a:endParaRPr lang="en-US" dirty="0" smtClean="0"/>
          </a:p>
          <a:p>
            <a:r>
              <a:rPr lang="en-US" dirty="0" smtClean="0"/>
              <a:t>Input (NCAA): </a:t>
            </a:r>
          </a:p>
          <a:p>
            <a:pPr lvl="1"/>
            <a:r>
              <a:rPr lang="en-US" dirty="0" smtClean="0"/>
              <a:t>Individual </a:t>
            </a:r>
            <a:r>
              <a:rPr lang="en-US" dirty="0" smtClean="0"/>
              <a:t>and team stats from every year of college play, as well as team rankings and strength of </a:t>
            </a:r>
            <a:r>
              <a:rPr lang="en-US" dirty="0" smtClean="0"/>
              <a:t>schedule, and height and weight</a:t>
            </a:r>
          </a:p>
          <a:p>
            <a:pPr lvl="1"/>
            <a:r>
              <a:rPr lang="en-US" dirty="0" smtClean="0"/>
              <a:t>Combine data not included due to lack of participation</a:t>
            </a:r>
            <a:endParaRPr lang="en-US" dirty="0" smtClean="0"/>
          </a:p>
          <a:p>
            <a:r>
              <a:rPr lang="en-US" dirty="0" smtClean="0"/>
              <a:t>Output (NFL): </a:t>
            </a:r>
            <a:endParaRPr lang="en-US" dirty="0" smtClean="0"/>
          </a:p>
          <a:p>
            <a:pPr lvl="1"/>
            <a:r>
              <a:rPr lang="en-US" dirty="0" smtClean="0"/>
              <a:t>RB: </a:t>
            </a:r>
            <a:r>
              <a:rPr lang="en-US" dirty="0" err="1" smtClean="0"/>
              <a:t>Yrds</a:t>
            </a:r>
            <a:r>
              <a:rPr lang="en-US" dirty="0" smtClean="0"/>
              <a:t>/Carry, Total Rushing Yards, and Rushing TDs, </a:t>
            </a:r>
            <a:r>
              <a:rPr lang="en-US" dirty="0" smtClean="0"/>
              <a:t>for </a:t>
            </a:r>
            <a:r>
              <a:rPr lang="en-US" dirty="0" smtClean="0"/>
              <a:t>each of first 3 seasons, starting after 3 seasons</a:t>
            </a:r>
          </a:p>
          <a:p>
            <a:pPr lvl="1"/>
            <a:r>
              <a:rPr lang="en-US" dirty="0" smtClean="0"/>
              <a:t>QB: Total Passing Yards, Passing TDs</a:t>
            </a:r>
            <a:r>
              <a:rPr lang="en-US" dirty="0" smtClean="0"/>
              <a:t>, Interceptions, and </a:t>
            </a:r>
            <a:r>
              <a:rPr lang="en-US" dirty="0" smtClean="0"/>
              <a:t>QB Rating, </a:t>
            </a:r>
            <a:r>
              <a:rPr lang="en-US" dirty="0" smtClean="0"/>
              <a:t>for each </a:t>
            </a:r>
            <a:r>
              <a:rPr lang="en-US" dirty="0" smtClean="0"/>
              <a:t>of first 3 seasons, starting after 3 seasons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1 – Find </a:t>
            </a:r>
            <a:r>
              <a:rPr lang="en-US" dirty="0" smtClean="0"/>
              <a:t>statistics</a:t>
            </a:r>
            <a:endParaRPr lang="en-US" dirty="0" smtClean="0"/>
          </a:p>
          <a:p>
            <a:pPr lvl="1"/>
            <a:r>
              <a:rPr lang="en-US" dirty="0" smtClean="0"/>
              <a:t>Online:  NFL.com, NCAA.org</a:t>
            </a:r>
            <a:endParaRPr lang="en-US" dirty="0" smtClean="0"/>
          </a:p>
          <a:p>
            <a:pPr lvl="1"/>
            <a:r>
              <a:rPr lang="en-US" dirty="0" err="1" smtClean="0"/>
              <a:t>Collegio</a:t>
            </a:r>
            <a:r>
              <a:rPr lang="en-US" dirty="0" smtClean="0"/>
              <a:t> </a:t>
            </a:r>
            <a:r>
              <a:rPr lang="en-US" dirty="0" smtClean="0"/>
              <a:t>Football: Database Software</a:t>
            </a:r>
            <a:endParaRPr lang="en-US" dirty="0" smtClean="0"/>
          </a:p>
          <a:p>
            <a:r>
              <a:rPr lang="en-US" dirty="0" smtClean="0"/>
              <a:t>Step 2 – Extract data</a:t>
            </a:r>
          </a:p>
          <a:p>
            <a:pPr lvl="1"/>
            <a:r>
              <a:rPr lang="en-US" dirty="0" smtClean="0"/>
              <a:t>Python </a:t>
            </a:r>
            <a:r>
              <a:rPr lang="en-US" dirty="0" smtClean="0"/>
              <a:t>s</a:t>
            </a:r>
            <a:r>
              <a:rPr lang="en-US" dirty="0" smtClean="0"/>
              <a:t>cripts parsed necessary statistics off websites</a:t>
            </a:r>
          </a:p>
          <a:p>
            <a:pPr lvl="1"/>
            <a:r>
              <a:rPr lang="en-US" dirty="0" smtClean="0"/>
              <a:t>Statistics from </a:t>
            </a:r>
            <a:r>
              <a:rPr lang="en-US" dirty="0" err="1" smtClean="0"/>
              <a:t>Collegio</a:t>
            </a:r>
            <a:r>
              <a:rPr lang="en-US" dirty="0" smtClean="0"/>
              <a:t> were exported manually</a:t>
            </a:r>
            <a:endParaRPr lang="en-US" dirty="0" smtClean="0"/>
          </a:p>
          <a:p>
            <a:r>
              <a:rPr lang="en-US" dirty="0" smtClean="0"/>
              <a:t>Step 3 – </a:t>
            </a:r>
            <a:r>
              <a:rPr lang="en-US" dirty="0" smtClean="0"/>
              <a:t>Convert data into correct format</a:t>
            </a:r>
          </a:p>
          <a:p>
            <a:pPr lvl="1"/>
            <a:r>
              <a:rPr lang="en-US" dirty="0" smtClean="0"/>
              <a:t>Python scripts used to combine data into 2 large .</a:t>
            </a:r>
            <a:r>
              <a:rPr lang="en-US" dirty="0" err="1" smtClean="0"/>
              <a:t>csv</a:t>
            </a:r>
            <a:r>
              <a:rPr lang="en-US" dirty="0" smtClean="0"/>
              <a:t> files for, one for RB and one for </a:t>
            </a:r>
            <a:r>
              <a:rPr lang="en-US" dirty="0" smtClean="0"/>
              <a:t>QB</a:t>
            </a:r>
            <a:endParaRPr lang="en-US" dirty="0" smtClean="0"/>
          </a:p>
          <a:p>
            <a:pPr lvl="1"/>
            <a:r>
              <a:rPr lang="en-US" dirty="0" smtClean="0"/>
              <a:t>Missing data is filled in as accurately as possible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52400" y="1905000"/>
          <a:ext cx="8859318" cy="1600200"/>
        </p:xfrm>
        <a:graphic>
          <a:graphicData uri="http://schemas.openxmlformats.org/drawingml/2006/table">
            <a:tbl>
              <a:tblPr/>
              <a:tblGrid>
                <a:gridCol w="449406"/>
                <a:gridCol w="244413"/>
                <a:gridCol w="281864"/>
                <a:gridCol w="483570"/>
                <a:gridCol w="120893"/>
                <a:gridCol w="144544"/>
                <a:gridCol w="341653"/>
                <a:gridCol w="325885"/>
                <a:gridCol w="333768"/>
                <a:gridCol w="325885"/>
                <a:gridCol w="407355"/>
                <a:gridCol w="297633"/>
                <a:gridCol w="281864"/>
                <a:gridCol w="289748"/>
                <a:gridCol w="315371"/>
                <a:gridCol w="257553"/>
                <a:gridCol w="365305"/>
                <a:gridCol w="207619"/>
                <a:gridCol w="281864"/>
                <a:gridCol w="242442"/>
                <a:gridCol w="286463"/>
                <a:gridCol w="226016"/>
                <a:gridCol w="144544"/>
                <a:gridCol w="270694"/>
                <a:gridCol w="242442"/>
                <a:gridCol w="286463"/>
                <a:gridCol w="226016"/>
                <a:gridCol w="268065"/>
                <a:gridCol w="289748"/>
                <a:gridCol w="265438"/>
                <a:gridCol w="354794"/>
              </a:tblGrid>
              <a:tr h="11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Player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School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Year1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Cl1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Car1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Yds/Car1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Yds/Rec1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Yds/PR1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Yds/KR1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Ret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TotYds/G1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Ronnie Brown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Auburn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RB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97.8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Year2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Cl2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Car2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Yds/Car2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Yds/Rec2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Yds/PR2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Yds/KR2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Ret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TotYds/G2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RB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Jr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74.3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87.6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Year3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Cl3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Car3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Yds/Car3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Yds/Rec3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Yds/PR3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Yds/KR3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KR/G3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Ret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 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TotYds/G3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RB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Sr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Height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Weight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6'-1''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Season1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Team1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Att1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RushAvg1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RushLng1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RecAvg1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RecLng1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RecTD1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FUM1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Lost1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Starting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MiamiDolphins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TRUE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Season2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Team2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Att2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RushAvg2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RushLng2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RecAvg2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RecLng2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RecTD2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FUM2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Lost2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Starting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MiamiDolphins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1008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TRUE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Season3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Team3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Att3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RushAvg3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RushLng3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RushTD3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RecYds3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RecAvg3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RecLng3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RecTD3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FUM3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Lost3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Starting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1973" marR="1973" marT="19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MiamiDolphins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602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389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TRUE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973" marR="1973" marT="19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0" y="40386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  = NCAA data</a:t>
            </a:r>
          </a:p>
          <a:p>
            <a:r>
              <a:rPr lang="en-US" dirty="0" smtClean="0"/>
              <a:t>Red = NFL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327</TotalTime>
  <Words>1031</Words>
  <Application>Microsoft Office PowerPoint</Application>
  <PresentationFormat>On-screen Show (4:3)</PresentationFormat>
  <Paragraphs>376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Machine Learning in Football</vt:lpstr>
      <vt:lpstr>Research Question</vt:lpstr>
      <vt:lpstr>Presentation Outline</vt:lpstr>
      <vt:lpstr>Related Works</vt:lpstr>
      <vt:lpstr>Machine Learning</vt:lpstr>
      <vt:lpstr>Decision Tree</vt:lpstr>
      <vt:lpstr>My Data</vt:lpstr>
      <vt:lpstr>Data Retrieval</vt:lpstr>
      <vt:lpstr>Example</vt:lpstr>
      <vt:lpstr>Weka Data Processing</vt:lpstr>
      <vt:lpstr>Building the Tree</vt:lpstr>
      <vt:lpstr>Initial Results</vt:lpstr>
      <vt:lpstr>Analysis</vt:lpstr>
      <vt:lpstr>Next</vt:lpstr>
      <vt:lpstr>Slide 15</vt:lpstr>
    </vt:vector>
  </TitlesOfParts>
  <Company>Union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Prediction and Machine Learning in Football</dc:title>
  <dc:creator>finleya</dc:creator>
  <cp:lastModifiedBy>finleya</cp:lastModifiedBy>
  <cp:revision>38</cp:revision>
  <dcterms:created xsi:type="dcterms:W3CDTF">2008-10-31T14:04:22Z</dcterms:created>
  <dcterms:modified xsi:type="dcterms:W3CDTF">2009-02-27T19:48:33Z</dcterms:modified>
</cp:coreProperties>
</file>